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64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71" r:id="rId11"/>
    <p:sldId id="273" r:id="rId12"/>
    <p:sldId id="274" r:id="rId13"/>
    <p:sldId id="272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2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2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513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9263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1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22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570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1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4A81-AC50-1A4A-9E0E-EA311B939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210" y="2962704"/>
            <a:ext cx="8361229" cy="1277951"/>
          </a:xfrm>
        </p:spPr>
        <p:txBody>
          <a:bodyPr/>
          <a:lstStyle/>
          <a:p>
            <a:r>
              <a:rPr lang="en-US" dirty="0"/>
              <a:t>Kells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3B490-AD2F-1448-B5DF-545D6BF2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46" y="270703"/>
            <a:ext cx="7716644" cy="4411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E19C5-1960-914C-9321-1008F2875770}"/>
              </a:ext>
            </a:extLst>
          </p:cNvPr>
          <p:cNvSpPr txBox="1"/>
          <p:nvPr/>
        </p:nvSpPr>
        <p:spPr>
          <a:xfrm>
            <a:off x="5212717" y="4204997"/>
            <a:ext cx="2232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Al Bayan Plain" pitchFamily="2" charset="-78"/>
              </a:rPr>
              <a:t>Session 1</a:t>
            </a:r>
          </a:p>
          <a:p>
            <a:pPr algn="ctr"/>
            <a:r>
              <a:rPr lang="en-US" sz="2800" dirty="0">
                <a:latin typeface="+mj-lt"/>
                <a:cs typeface="Al Bayan Plain" pitchFamily="2" charset="-78"/>
              </a:rPr>
              <a:t>14 Apr 2018</a:t>
            </a:r>
          </a:p>
        </p:txBody>
      </p:sp>
    </p:spTree>
    <p:extLst>
      <p:ext uri="{BB962C8B-B14F-4D97-AF65-F5344CB8AC3E}">
        <p14:creationId xmlns:p14="http://schemas.microsoft.com/office/powerpoint/2010/main" val="188564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small rules….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8D65A-239C-E54C-936C-55DDC245B40F}"/>
              </a:ext>
            </a:extLst>
          </p:cNvPr>
          <p:cNvSpPr txBox="1"/>
          <p:nvPr/>
        </p:nvSpPr>
        <p:spPr>
          <a:xfrm>
            <a:off x="1504709" y="1509980"/>
            <a:ext cx="7118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 open drink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Watch the wires!</a:t>
            </a:r>
          </a:p>
        </p:txBody>
      </p:sp>
    </p:spTree>
    <p:extLst>
      <p:ext uri="{BB962C8B-B14F-4D97-AF65-F5344CB8AC3E}">
        <p14:creationId xmlns:p14="http://schemas.microsoft.com/office/powerpoint/2010/main" val="199312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9A616-0956-BA4A-9521-0F24B00CEC2A}"/>
              </a:ext>
            </a:extLst>
          </p:cNvPr>
          <p:cNvSpPr txBox="1"/>
          <p:nvPr/>
        </p:nvSpPr>
        <p:spPr>
          <a:xfrm>
            <a:off x="1493134" y="1574157"/>
            <a:ext cx="699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KPRC Training – kprc2000 </a:t>
            </a:r>
          </a:p>
        </p:txBody>
      </p:sp>
    </p:spTree>
    <p:extLst>
      <p:ext uri="{BB962C8B-B14F-4D97-AF65-F5344CB8AC3E}">
        <p14:creationId xmlns:p14="http://schemas.microsoft.com/office/powerpoint/2010/main" val="304151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6414-5357-E140-BFEF-02ADDF8F5C54}"/>
              </a:ext>
            </a:extLst>
          </p:cNvPr>
          <p:cNvSpPr txBox="1"/>
          <p:nvPr/>
        </p:nvSpPr>
        <p:spPr>
          <a:xfrm>
            <a:off x="3738283" y="923365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5-10 mins</a:t>
            </a:r>
          </a:p>
        </p:txBody>
      </p:sp>
    </p:spTree>
    <p:extLst>
      <p:ext uri="{BB962C8B-B14F-4D97-AF65-F5344CB8AC3E}">
        <p14:creationId xmlns:p14="http://schemas.microsoft.com/office/powerpoint/2010/main" val="203670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Into Teams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6414-5357-E140-BFEF-02ADDF8F5C54}"/>
              </a:ext>
            </a:extLst>
          </p:cNvPr>
          <p:cNvSpPr txBox="1"/>
          <p:nvPr/>
        </p:nvSpPr>
        <p:spPr>
          <a:xfrm>
            <a:off x="5190565" y="923365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35376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Week Session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  Make something that moves!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  Make a game with something that moves!</a:t>
            </a:r>
          </a:p>
          <a:p>
            <a:pPr marL="457200" indent="-457200">
              <a:buFont typeface="+mj-lt"/>
              <a:buAutoNum type="arabicPeriod"/>
            </a:pP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  Make it better!</a:t>
            </a:r>
          </a:p>
        </p:txBody>
      </p:sp>
    </p:spTree>
    <p:extLst>
      <p:ext uri="{BB962C8B-B14F-4D97-AF65-F5344CB8AC3E}">
        <p14:creationId xmlns:p14="http://schemas.microsoft.com/office/powerpoint/2010/main" val="415229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D6419-2E1C-9B4C-B861-1936C84E5DC5}"/>
              </a:ext>
            </a:extLst>
          </p:cNvPr>
          <p:cNvSpPr txBox="1"/>
          <p:nvPr/>
        </p:nvSpPr>
        <p:spPr>
          <a:xfrm>
            <a:off x="4150660" y="905436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5-10 mins</a:t>
            </a:r>
          </a:p>
        </p:txBody>
      </p:sp>
    </p:spTree>
    <p:extLst>
      <p:ext uri="{BB962C8B-B14F-4D97-AF65-F5344CB8AC3E}">
        <p14:creationId xmlns:p14="http://schemas.microsoft.com/office/powerpoint/2010/main" val="48538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AB545-8429-904C-8716-82261A18F19A}"/>
              </a:ext>
            </a:extLst>
          </p:cNvPr>
          <p:cNvSpPr txBox="1"/>
          <p:nvPr/>
        </p:nvSpPr>
        <p:spPr>
          <a:xfrm>
            <a:off x="4150660" y="905436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45-60 mins</a:t>
            </a:r>
          </a:p>
        </p:txBody>
      </p:sp>
    </p:spTree>
    <p:extLst>
      <p:ext uri="{BB962C8B-B14F-4D97-AF65-F5344CB8AC3E}">
        <p14:creationId xmlns:p14="http://schemas.microsoft.com/office/powerpoint/2010/main" val="426754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Showtime</a:t>
            </a:r>
          </a:p>
        </p:txBody>
      </p:sp>
    </p:spTree>
    <p:extLst>
      <p:ext uri="{BB962C8B-B14F-4D97-AF65-F5344CB8AC3E}">
        <p14:creationId xmlns:p14="http://schemas.microsoft.com/office/powerpoint/2010/main" val="403197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CoderDojo</a:t>
            </a:r>
            <a:r>
              <a:rPr lang="en-US" dirty="0"/>
              <a:t>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Dojo updates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Warm 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Outline the Tasks/Challenges for the Session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Brainstorm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your Work</a:t>
            </a:r>
          </a:p>
        </p:txBody>
      </p:sp>
    </p:spTree>
    <p:extLst>
      <p:ext uri="{BB962C8B-B14F-4D97-AF65-F5344CB8AC3E}">
        <p14:creationId xmlns:p14="http://schemas.microsoft.com/office/powerpoint/2010/main" val="280170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7380-2B35-4D42-8622-FB2055DD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CA69-F5F1-4947-87EE-FF2ABA66F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8409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Free</a:t>
            </a:r>
            <a:r>
              <a:rPr lang="en-US" dirty="0"/>
              <a:t>, </a:t>
            </a:r>
            <a:r>
              <a:rPr lang="en-US" b="1" dirty="0"/>
              <a:t>volunteer-led</a:t>
            </a:r>
            <a:r>
              <a:rPr lang="en-US" dirty="0"/>
              <a:t>, </a:t>
            </a:r>
            <a:r>
              <a:rPr lang="en-US" b="1" dirty="0"/>
              <a:t>community-based</a:t>
            </a:r>
            <a:r>
              <a:rPr lang="en-US" dirty="0"/>
              <a:t>, </a:t>
            </a:r>
            <a:r>
              <a:rPr lang="en-US" b="1" dirty="0"/>
              <a:t>programming club.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8B3D2-B8C4-5A40-8478-54234D18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68" y="3967574"/>
            <a:ext cx="5454650" cy="25767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EE4257-D76E-0E49-8F76-82B6893BC43E}"/>
              </a:ext>
            </a:extLst>
          </p:cNvPr>
          <p:cNvGrpSpPr/>
          <p:nvPr/>
        </p:nvGrpSpPr>
        <p:grpSpPr>
          <a:xfrm>
            <a:off x="1371600" y="3666893"/>
            <a:ext cx="4229100" cy="3191107"/>
            <a:chOff x="1371600" y="3073693"/>
            <a:chExt cx="4229100" cy="3191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293B06-354D-0542-A52E-CFF4BF938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3374374"/>
              <a:ext cx="4229100" cy="2514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A9442E-12C5-8242-A692-9944AD3B6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5790" y="3073693"/>
              <a:ext cx="3191107" cy="319110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D7EE02-426B-7847-8234-1E8BB74A39D4}"/>
              </a:ext>
            </a:extLst>
          </p:cNvPr>
          <p:cNvSpPr txBox="1"/>
          <p:nvPr/>
        </p:nvSpPr>
        <p:spPr>
          <a:xfrm>
            <a:off x="2133600" y="3215231"/>
            <a:ext cx="277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NOT a classroom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B1F80-7B66-5C4E-BCB9-544C16D5BCCA}"/>
              </a:ext>
            </a:extLst>
          </p:cNvPr>
          <p:cNvSpPr txBox="1"/>
          <p:nvPr/>
        </p:nvSpPr>
        <p:spPr>
          <a:xfrm>
            <a:off x="7325335" y="3218823"/>
            <a:ext cx="333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explorers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59972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7380-2B35-4D42-8622-FB2055DD8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C1535-FCA5-4543-AA12-A1205BFA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94" y="1664449"/>
            <a:ext cx="152400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9C48C-E830-354B-AE0A-4560BED190E1}"/>
              </a:ext>
            </a:extLst>
          </p:cNvPr>
          <p:cNvSpPr txBox="1"/>
          <p:nvPr/>
        </p:nvSpPr>
        <p:spPr>
          <a:xfrm>
            <a:off x="4064619" y="2038893"/>
            <a:ext cx="99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Eugene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9CBDC-CD7D-5F46-B915-9656C4B9E2DB}"/>
              </a:ext>
            </a:extLst>
          </p:cNvPr>
          <p:cNvSpPr txBox="1"/>
          <p:nvPr/>
        </p:nvSpPr>
        <p:spPr>
          <a:xfrm>
            <a:off x="4064619" y="3824198"/>
            <a:ext cx="436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Greg, Eugene, Emer, </a:t>
            </a:r>
            <a:r>
              <a:rPr lang="en-US" dirty="0" err="1"/>
              <a:t>Sherree</a:t>
            </a:r>
            <a:r>
              <a:rPr lang="en-US" dirty="0"/>
              <a:t>, Josh, Peter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16B89-BA50-5E4D-B59A-0B4213F8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21" y="4746731"/>
            <a:ext cx="1795346" cy="1795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312DD-7F2B-6B4B-89B4-13928D058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44" y="3357990"/>
            <a:ext cx="1968500" cy="102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343F42-42F1-F948-92C7-2BEFABA7EC31}"/>
              </a:ext>
            </a:extLst>
          </p:cNvPr>
          <p:cNvSpPr txBox="1"/>
          <p:nvPr/>
        </p:nvSpPr>
        <p:spPr>
          <a:xfrm>
            <a:off x="4059043" y="5424837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Guys!</a:t>
            </a:r>
          </a:p>
        </p:txBody>
      </p:sp>
    </p:spTree>
    <p:extLst>
      <p:ext uri="{BB962C8B-B14F-4D97-AF65-F5344CB8AC3E}">
        <p14:creationId xmlns:p14="http://schemas.microsoft.com/office/powerpoint/2010/main" val="280827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Dojo Mottos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3134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 One rule, be cool</a:t>
            </a:r>
          </a:p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  Ask 3 then me</a:t>
            </a:r>
          </a:p>
          <a:p>
            <a:r>
              <a:rPr lang="en-US" sz="5400" dirty="0">
                <a:solidFill>
                  <a:srgbClr val="00B050"/>
                </a:solidFill>
              </a:rPr>
              <a:t>  If you made it, you can play it</a:t>
            </a:r>
          </a:p>
          <a:p>
            <a:r>
              <a:rPr lang="en-US" sz="5400" dirty="0">
                <a:solidFill>
                  <a:srgbClr val="7030A0"/>
                </a:solidFill>
              </a:rPr>
              <a:t>  Parents, pitch 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7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Rule, Be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CoderDojo</a:t>
            </a:r>
            <a:r>
              <a:rPr lang="en-US" dirty="0"/>
              <a:t> is a fun place to be, but it’s only fun because our attendees are so cool. </a:t>
            </a:r>
          </a:p>
          <a:p>
            <a:pPr marL="0" indent="0">
              <a:buNone/>
            </a:pPr>
            <a:r>
              <a:rPr lang="en-US" dirty="0"/>
              <a:t>To be cool, you need to:</a:t>
            </a:r>
          </a:p>
          <a:p>
            <a:r>
              <a:rPr lang="en-US" sz="3200" b="1" dirty="0"/>
              <a:t>Be positive be kind</a:t>
            </a:r>
          </a:p>
          <a:p>
            <a:r>
              <a:rPr lang="en-US" sz="3200" b="1" dirty="0"/>
              <a:t>Be friendly (bullying or excluding others is not cool)</a:t>
            </a:r>
          </a:p>
          <a:p>
            <a:r>
              <a:rPr lang="en-US" sz="3200" b="1" dirty="0"/>
              <a:t>Help each other</a:t>
            </a:r>
          </a:p>
          <a:p>
            <a:r>
              <a:rPr lang="en-US" sz="3200" b="1" dirty="0"/>
              <a:t>Chat about ideas (but not </a:t>
            </a:r>
            <a:r>
              <a:rPr lang="en-US" sz="3200" b="1" i="1" dirty="0"/>
              <a:t>too </a:t>
            </a:r>
            <a:r>
              <a:rPr lang="en-US" sz="3200" b="1" dirty="0"/>
              <a:t>loudly </a:t>
            </a:r>
            <a:r>
              <a:rPr lang="en-US" sz="3200" b="1" dirty="0">
                <a:sym typeface="Wingdings" pitchFamily="2" charset="2"/>
              </a:rPr>
              <a:t>)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6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3 then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a problem then you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Ask yourself; “is there something else I could try?”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Ask a team member, you are all working together!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Ask another Ninja, everyone is very friendly!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Ask Google</a:t>
            </a:r>
          </a:p>
          <a:p>
            <a:pPr marL="0" indent="0">
              <a:buNone/>
            </a:pPr>
            <a:r>
              <a:rPr lang="en-US" sz="3200" b="1" u="sng" dirty="0"/>
              <a:t>Then</a:t>
            </a:r>
            <a:r>
              <a:rPr lang="en-US" sz="3200" dirty="0"/>
              <a:t> ask a mentor</a:t>
            </a:r>
          </a:p>
        </p:txBody>
      </p:sp>
    </p:spTree>
    <p:extLst>
      <p:ext uri="{BB962C8B-B14F-4D97-AF65-F5344CB8AC3E}">
        <p14:creationId xmlns:p14="http://schemas.microsoft.com/office/powerpoint/2010/main" val="31139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made it, you can play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7527-3360-5645-B2EB-A5D1F39B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75" y="2361271"/>
            <a:ext cx="3145883" cy="3145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B6AFF-8A53-C14C-B830-BA4FB355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17" y="2361271"/>
            <a:ext cx="3202565" cy="3145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C127A-B5A2-6245-BF44-7883975F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042" y="2800969"/>
            <a:ext cx="4047295" cy="2266485"/>
          </a:xfrm>
          <a:prstGeom prst="rect">
            <a:avLst/>
          </a:prstGeom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26509A83-52DE-6545-9C3B-4200810E7DD8}"/>
              </a:ext>
            </a:extLst>
          </p:cNvPr>
          <p:cNvSpPr/>
          <p:nvPr/>
        </p:nvSpPr>
        <p:spPr>
          <a:xfrm>
            <a:off x="3639671" y="3451412"/>
            <a:ext cx="931246" cy="982089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F4F2263A-F151-4F4F-9FAE-BA20CB479CCC}"/>
              </a:ext>
            </a:extLst>
          </p:cNvPr>
          <p:cNvSpPr/>
          <p:nvPr/>
        </p:nvSpPr>
        <p:spPr>
          <a:xfrm>
            <a:off x="7307859" y="3451412"/>
            <a:ext cx="931246" cy="982089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7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Parents, pitch in!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9B6FD-F064-6A4F-96F1-0331E23A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275483"/>
            <a:ext cx="5816600" cy="2468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83331-C8FC-B047-BA47-FEE368F52D01}"/>
              </a:ext>
            </a:extLst>
          </p:cNvPr>
          <p:cNvSpPr txBox="1"/>
          <p:nvPr/>
        </p:nvSpPr>
        <p:spPr>
          <a:xfrm>
            <a:off x="2693566" y="4847939"/>
            <a:ext cx="6957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Always looking for volunteers</a:t>
            </a:r>
          </a:p>
        </p:txBody>
      </p:sp>
    </p:spTree>
    <p:extLst>
      <p:ext uri="{BB962C8B-B14F-4D97-AF65-F5344CB8AC3E}">
        <p14:creationId xmlns:p14="http://schemas.microsoft.com/office/powerpoint/2010/main" val="20105246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{1B13FB9F-0993-EA49-A867-1F7FBEB443F5}tf10001072</Template>
  <TotalTime>1915</TotalTime>
  <Words>285</Words>
  <Application>Microsoft Macintosh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 Bayan Plain</vt:lpstr>
      <vt:lpstr>Arial</vt:lpstr>
      <vt:lpstr>Franklin Gothic Book</vt:lpstr>
      <vt:lpstr>Wingdings</vt:lpstr>
      <vt:lpstr>Crop</vt:lpstr>
      <vt:lpstr>Kells</vt:lpstr>
      <vt:lpstr>CoderDojo Session</vt:lpstr>
      <vt:lpstr>What are we?</vt:lpstr>
      <vt:lpstr>Who are we?</vt:lpstr>
      <vt:lpstr>Our Dojo Mottos</vt:lpstr>
      <vt:lpstr>One Rule, Be Cool</vt:lpstr>
      <vt:lpstr>Ask 3 then me</vt:lpstr>
      <vt:lpstr>If you made it, you can play it!</vt:lpstr>
      <vt:lpstr>Parents, pitch in!</vt:lpstr>
      <vt:lpstr>Other small rules….</vt:lpstr>
      <vt:lpstr>Wifi</vt:lpstr>
      <vt:lpstr>Warm Up</vt:lpstr>
      <vt:lpstr>Get Into Teams</vt:lpstr>
      <vt:lpstr>This Week Session Challenges</vt:lpstr>
      <vt:lpstr>Brainstorm</vt:lpstr>
      <vt:lpstr>Get Coding</vt:lpstr>
      <vt:lpstr>Showtime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Kells</dc:title>
  <dc:creator>Microsoft Office User</dc:creator>
  <cp:lastModifiedBy>Microsoft Office User</cp:lastModifiedBy>
  <cp:revision>16</cp:revision>
  <cp:lastPrinted>2018-04-14T13:43:18Z</cp:lastPrinted>
  <dcterms:created xsi:type="dcterms:W3CDTF">2018-03-20T12:18:00Z</dcterms:created>
  <dcterms:modified xsi:type="dcterms:W3CDTF">2018-04-15T19:19:19Z</dcterms:modified>
</cp:coreProperties>
</file>